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94" autoAdjust="0"/>
    <p:restoredTop sz="87895" autoAdjust="0"/>
  </p:normalViewPr>
  <p:slideViewPr>
    <p:cSldViewPr snapToGrid="0" snapToObjects="1">
      <p:cViewPr>
        <p:scale>
          <a:sx n="125" d="100"/>
          <a:sy n="125" d="100"/>
        </p:scale>
        <p:origin x="-408" y="-8"/>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2/29/16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2/29/16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r>
              <a:rPr lang="en-US" baseline="0" dirty="0" smtClean="0"/>
              <a:t>John J. </a:t>
            </a:r>
            <a:r>
              <a:rPr lang="en-US" baseline="0" dirty="0" err="1" smtClean="0"/>
              <a:t>Legere</a:t>
            </a:r>
            <a:r>
              <a:rPr lang="en-US" baseline="0" dirty="0" smtClean="0"/>
              <a:t> is an American businessman who is the chief executive officer and president of T-Mobile</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emf"/><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9.jpeg"/><Relationship Id="rId12" Type="http://schemas.openxmlformats.org/officeDocument/2006/relationships/image" Target="../media/image40.jpeg"/><Relationship Id="rId13"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emf"/><Relationship Id="rId8" Type="http://schemas.openxmlformats.org/officeDocument/2006/relationships/image" Target="../media/image36.emf"/><Relationship Id="rId9" Type="http://schemas.openxmlformats.org/officeDocument/2006/relationships/image" Target="../media/image37.png"/><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jpg"/><Relationship Id="rId1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emf"/><Relationship Id="rId4" Type="http://schemas.openxmlformats.org/officeDocument/2006/relationships/image" Target="../media/image35.emf"/><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39.jpeg"/><Relationship Id="rId13" Type="http://schemas.openxmlformats.org/officeDocument/2006/relationships/image" Target="../media/image40.jpeg"/><Relationship Id="rId14"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One-Size-Fits-All Methodologies have become an Anti-pattern to the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Agile, Disruptive Companies Use Non-traditional, Modular Approaches to Software Systems</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57" name="Group 56"/>
          <p:cNvGrpSpPr/>
          <p:nvPr/>
        </p:nvGrpSpPr>
        <p:grpSpPr>
          <a:xfrm>
            <a:off x="5690882" y="4162051"/>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dissolv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the 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3" name="Picture 2"/>
          <p:cNvPicPr>
            <a:picLocks noChangeAspect="1"/>
          </p:cNvPicPr>
          <p:nvPr/>
        </p:nvPicPr>
        <p:blipFill>
          <a:blip r:embed="rId4"/>
          <a:stretch>
            <a:fillRect/>
          </a:stretch>
        </p:blipFill>
        <p:spPr>
          <a:xfrm>
            <a:off x="3988738" y="2285530"/>
            <a:ext cx="947796" cy="947796"/>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26085</TotalTime>
  <Words>2306</Words>
  <Application>Microsoft Macintosh PowerPoint</Application>
  <PresentationFormat>On-screen Show (16:9)</PresentationFormat>
  <Paragraphs>318</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240</cp:revision>
  <dcterms:created xsi:type="dcterms:W3CDTF">2015-10-05T21:15:00Z</dcterms:created>
  <dcterms:modified xsi:type="dcterms:W3CDTF">2016-02-29T17:38:16Z</dcterms:modified>
  <cp:category/>
</cp:coreProperties>
</file>